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B7B1C-17BB-844A-B329-9CF5817ABEFD}" type="datetimeFigureOut">
              <a:rPr lang="en-US" smtClean="0"/>
              <a:t>11/29/11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723C9-68DC-0441-9B9F-2F7FE17842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91106" y="-2620688"/>
            <a:ext cx="16256000" cy="1219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60400"/>
            <a:ext cx="7772400" cy="1470025"/>
          </a:xfrm>
        </p:spPr>
        <p:txBody>
          <a:bodyPr/>
          <a:lstStyle/>
          <a:p>
            <a:r>
              <a:rPr lang="en-US" dirty="0" err="1" smtClean="0"/>
              <a:t>Geocutura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22712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Puerto Rico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</a:t>
            </a:r>
            <a:r>
              <a:rPr lang="en-US" dirty="0" err="1" smtClean="0"/>
              <a:t>áginas</a:t>
            </a:r>
            <a:r>
              <a:rPr lang="en-US" dirty="0" smtClean="0"/>
              <a:t> 38-41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What tree can be found in Puerto Rico’s central mountain range?</a:t>
            </a:r>
          </a:p>
          <a:p>
            <a:pPr marL="514350" indent="-514350">
              <a:buAutoNum type="arabicPeriod"/>
            </a:pPr>
            <a:r>
              <a:rPr lang="en-US" dirty="0" smtClean="0"/>
              <a:t>What is the largest forest in Puerto Rico and what is it known for?</a:t>
            </a:r>
          </a:p>
          <a:p>
            <a:pPr marL="514350" indent="-514350">
              <a:buAutoNum type="arabicPeriod"/>
            </a:pPr>
            <a:r>
              <a:rPr lang="en-US" dirty="0" smtClean="0"/>
              <a:t>What is the capital of Puerto Rico?</a:t>
            </a:r>
          </a:p>
          <a:p>
            <a:pPr marL="514350" indent="-514350">
              <a:buAutoNum type="arabicPeriod"/>
            </a:pPr>
            <a:r>
              <a:rPr lang="en-US" dirty="0" smtClean="0"/>
              <a:t>What is the symbol of Puerto Rico?</a:t>
            </a:r>
          </a:p>
          <a:p>
            <a:pPr marL="514350" indent="-514350">
              <a:buAutoNum type="arabicPeriod"/>
            </a:pPr>
            <a:r>
              <a:rPr lang="en-US" dirty="0" smtClean="0"/>
              <a:t>What makes the beaches of </a:t>
            </a:r>
            <a:r>
              <a:rPr lang="en-US" dirty="0" err="1" smtClean="0"/>
              <a:t>Isabela</a:t>
            </a:r>
            <a:r>
              <a:rPr lang="en-US" dirty="0" smtClean="0"/>
              <a:t> an ideal spot for surfers?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74638"/>
            <a:ext cx="1371600" cy="1117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63</Words>
  <Application>Microsoft Macintosh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Geocutura </vt:lpstr>
      <vt:lpstr>Páginas 38-41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Geocutura </dc:title>
  <dc:creator>Benjamin Rush</dc:creator>
  <cp:lastModifiedBy>Benjamin Rush</cp:lastModifiedBy>
  <cp:revision>1</cp:revision>
  <dcterms:created xsi:type="dcterms:W3CDTF">2011-11-29T20:44:15Z</dcterms:created>
  <dcterms:modified xsi:type="dcterms:W3CDTF">2011-11-29T20:50:52Z</dcterms:modified>
</cp:coreProperties>
</file>